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79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86275" algn="l"/>
                <a:tab pos="8342313" algn="l"/>
              </a:tabLst>
            </a:pP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the writer’s childhood</a:t>
            </a: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86275" algn="l"/>
                <a:tab pos="8342313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Relaxing.	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Boring.	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Hard.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3993" y="917346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/>
              <a:t>A</a:t>
            </a:r>
            <a:endParaRPr lang="zh-CN" altLang="en-US" sz="33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380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she was a child, she swam in the sea and played on the beach. She collected wood and caught fish in her spare time</a:t>
            </a:r>
            <a:r>
              <a:rPr lang="en-US" altLang="zh-CN" sz="3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可知，当《唤鲨人》的作者还是个</a:t>
            </a:r>
            <a:endParaRPr lang="en-US" altLang="zh-CN" sz="3300" b="1" spc="-8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3300" b="1" spc="-8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。由此可知，她的童年生活是很放松的。故选</a:t>
            </a:r>
            <a:r>
              <a:rPr lang="en-US" altLang="zh-CN" sz="3300" b="1" spc="-8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300" b="1" spc="-8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12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need to do for a free copy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make a telephone call.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send an e-mail.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write a letter.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5280" y="9259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00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pc="-7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7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7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7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pc="-7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a chance to win a 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</a:p>
          <a:p>
            <a:pPr algn="dist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name and address 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1" i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competitions@theweekjunior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可知，只要将你的姓名和地址发送到给出的网址，你就有机会获得一本免费的书。故选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055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above may come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book website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storybook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sports magazine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971" y="997980"/>
            <a:ext cx="4414485" cy="5297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00325" y="93218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7617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“See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theweekjunior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uk/terms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可知，本文来自一个图书网站。故选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3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5406226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00787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822412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800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story would perfectly suit anyone who has enjoyed books by Eva Ibbotson or Kiran Millwood Hargrave.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故事非常适合任何喜欢伊娃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艾博森或基兰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米尔伍德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哈格雷夫的书的人。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引导了一个定语从句，作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31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21" y="819460"/>
            <a:ext cx="11440129" cy="14806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58425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90438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齐齐哈尔中考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23488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本文是图书网站上一则关于本周之书的活动信息。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67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980728"/>
          <a:ext cx="11305256" cy="4073652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1734875481"/>
                    </a:ext>
                  </a:extLst>
                </a:gridCol>
              </a:tblGrid>
              <a:tr h="1967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951404"/>
                  </a:ext>
                </a:extLst>
              </a:tr>
              <a:tr h="21645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3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Caller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Blue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grown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island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Papua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Guinea.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become</a:t>
                      </a:r>
                      <a:r>
                        <a:rPr lang="en-US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told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newcomer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Maple.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797044"/>
                  </a:ext>
                </a:extLst>
              </a:tr>
            </a:tbl>
          </a:graphicData>
        </a:graphic>
      </p:graphicFrame>
      <p:pic>
        <p:nvPicPr>
          <p:cNvPr id="6" name="fb3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269185" y="2296817"/>
            <a:ext cx="1676435" cy="145119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523198" y="1694875"/>
            <a:ext cx="323838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>
                <a:solidFill>
                  <a:srgbClr val="000000"/>
                </a:solidFill>
                <a:cs typeface="Times New Roman" panose="02020603050405020304" pitchFamily="18" charset="0"/>
              </a:rPr>
              <a:t>By</a:t>
            </a:r>
            <a:r>
              <a:rPr lang="en-US" altLang="zh-CN" sz="3300" b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cs typeface="Times New Roman" panose="02020603050405020304" pitchFamily="18" charset="0"/>
              </a:rPr>
              <a:t>Zillah</a:t>
            </a:r>
            <a:r>
              <a:rPr lang="en-US" altLang="zh-CN" sz="3300" b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cs typeface="Times New Roman" panose="02020603050405020304" pitchFamily="18" charset="0"/>
              </a:rPr>
              <a:t>Bethell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954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874875"/>
          <a:ext cx="11305256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1734875481"/>
                    </a:ext>
                  </a:extLst>
                </a:gridCol>
              </a:tblGrid>
              <a:tr h="1967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951404"/>
                  </a:ext>
                </a:extLst>
              </a:tr>
              <a:tr h="21645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dislike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common.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journey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bottom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ocean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search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treasure.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perfectly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suit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enjoyed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Ibbotson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Kiran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Millwood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Hargrave.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797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239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858196"/>
          <a:ext cx="11305256" cy="5527548"/>
        </p:xfrm>
        <a:graphic>
          <a:graphicData uri="http://schemas.openxmlformats.org/drawingml/2006/table">
            <a:tbl>
              <a:tblPr firstRow="1" firstCol="1" bandRow="1"/>
              <a:tblGrid>
                <a:gridCol w="4824536">
                  <a:extLst>
                    <a:ext uri="{9D8B030D-6E8A-4147-A177-3AD203B41FA5}">
                      <a16:colId xmlns:a16="http://schemas.microsoft.com/office/drawing/2014/main" val="1734875481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1279122771"/>
                    </a:ext>
                  </a:extLst>
                </a:gridCol>
              </a:tblGrid>
              <a:tr h="52735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951404"/>
                  </a:ext>
                </a:extLst>
              </a:tr>
              <a:tr h="21645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Zillah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Bethell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shark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fan.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child,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swam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beach.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collected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wood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caught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spare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time.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giving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away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copies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Shark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Caller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chance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copy,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address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competitions@theweekjunior</a:t>
                      </a:r>
                      <a:r>
                        <a:rPr lang="en-US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1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1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</a:t>
                      </a:r>
                      <a:r>
                        <a:rPr lang="en-US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SHARK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line.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Closing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midnight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July.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3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i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theweekjunior</a:t>
                      </a:r>
                      <a:r>
                        <a:rPr lang="en-US" sz="31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100" i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31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100" i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uk/terms</a:t>
                      </a:r>
                      <a:r>
                        <a:rPr lang="en-US" sz="31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i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1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00" i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943" marR="159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478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18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the main characters in the book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Blue Wing and Eva.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Maple and Kiran.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Blue Wing and Maple.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9150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33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Wing is a girl who has grown up on an island in Papua New Guinea. She is willing to become a shark caller but she’s told to look after a newcomer called Maple.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蓝翼是一个在巴布亚新几内亚的一个小岛上长大的女孩。她想成为一名唤鲨人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但她被告知要照顾一个名叫枫儿的新来者。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可知，本书中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Wing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是主人公。故选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804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about from the book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first, the two girls get on well with each other.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two girls are quite different from each other.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two girls search for treasure at the bottom of the ocean.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5028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65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94992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“Before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long, they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journey to the bottom of the ocean in search of treasure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可知，不久，她们一起踏上了海底寻宝之旅。故选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1938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603</Words>
  <Application>Microsoft Office PowerPoint</Application>
  <PresentationFormat>自定义</PresentationFormat>
  <Paragraphs>53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